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74" d="100"/>
          <a:sy n="74" d="100"/>
        </p:scale>
        <p:origin x="1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85026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Shape 30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Shape 49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jpe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Placeholder 166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4" y="-32244"/>
            <a:ext cx="5594527" cy="9843488"/>
          </a:xfrm>
          <a:prstGeom prst="rect">
            <a:avLst/>
          </a:prstGeom>
        </p:spPr>
      </p:pic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seller:</a:t>
            </a:r>
          </a:p>
          <a:p>
            <a:r>
              <a:t>home page</a:t>
            </a:r>
          </a:p>
        </p:txBody>
      </p:sp>
      <p:pic>
        <p:nvPicPr>
          <p:cNvPr id="169" name="Picture 16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6103" y="8525073"/>
            <a:ext cx="1302198" cy="13081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Placeholder 212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4" y="-32244"/>
            <a:ext cx="5471905" cy="9843488"/>
          </a:xfrm>
          <a:prstGeom prst="rect">
            <a:avLst/>
          </a:prstGeom>
        </p:spPr>
      </p:pic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buyer:</a:t>
            </a:r>
          </a:p>
          <a:p>
            <a:r>
              <a:rPr lang="en-US" dirty="0" smtClean="0"/>
              <a:t>Propose Meet-up schedule</a:t>
            </a:r>
            <a:endParaRPr dirty="0"/>
          </a:p>
        </p:txBody>
      </p:sp>
      <p:pic>
        <p:nvPicPr>
          <p:cNvPr id="215" name="Picture 214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9700" y="8512410"/>
            <a:ext cx="1816945" cy="1308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Placeholder 21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5" y="-32244"/>
            <a:ext cx="5471904" cy="9843488"/>
          </a:xfrm>
          <a:prstGeom prst="rect">
            <a:avLst/>
          </a:prstGeom>
        </p:spPr>
      </p:pic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6435"/>
            </a:pPr>
            <a:r>
              <a:rPr dirty="0"/>
              <a:t>buyer:</a:t>
            </a:r>
          </a:p>
          <a:p>
            <a:pPr defTabSz="578358">
              <a:defRPr sz="6435"/>
            </a:pPr>
            <a:r>
              <a:rPr dirty="0" smtClean="0"/>
              <a:t>pay </a:t>
            </a:r>
            <a:r>
              <a:rPr dirty="0"/>
              <a:t>to escrow account via venmo</a:t>
            </a:r>
          </a:p>
        </p:txBody>
      </p:sp>
      <p:pic>
        <p:nvPicPr>
          <p:cNvPr id="220" name="Picture 219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3722" y="8512410"/>
            <a:ext cx="1816945" cy="1308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Placeholder 222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5" y="-32244"/>
            <a:ext cx="5471905" cy="9843488"/>
          </a:xfrm>
          <a:prstGeom prst="rect">
            <a:avLst/>
          </a:prstGeom>
        </p:spPr>
      </p:pic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330"/>
            </a:pPr>
            <a:r>
              <a:rPr dirty="0"/>
              <a:t>seller:</a:t>
            </a:r>
          </a:p>
          <a:p>
            <a:pPr defTabSz="479044">
              <a:defRPr sz="5330"/>
            </a:pPr>
            <a:r>
              <a:rPr dirty="0"/>
              <a:t>receive notification &amp; select proposed schedules</a:t>
            </a:r>
          </a:p>
        </p:txBody>
      </p:sp>
      <p:pic>
        <p:nvPicPr>
          <p:cNvPr id="225" name="Picture 224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6980" y="5840934"/>
            <a:ext cx="1816945" cy="801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Placeholder 22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3" y="-32244"/>
            <a:ext cx="5630933" cy="9843488"/>
          </a:xfrm>
          <a:prstGeom prst="rect">
            <a:avLst/>
          </a:prstGeom>
        </p:spPr>
      </p:pic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buyer:</a:t>
            </a:r>
          </a:p>
          <a:p>
            <a:r>
              <a:t>receive notification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Placeholder 230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3" y="-32244"/>
            <a:ext cx="5630934" cy="9843488"/>
          </a:xfrm>
          <a:prstGeom prst="rect">
            <a:avLst/>
          </a:prstGeom>
        </p:spPr>
      </p:pic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buyer &amp; seller meet-up</a:t>
            </a:r>
          </a:p>
        </p:txBody>
      </p:sp>
      <p:pic>
        <p:nvPicPr>
          <p:cNvPr id="233" name="Picture 232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57991" y="8221212"/>
            <a:ext cx="2258465" cy="92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Placeholder 235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3" y="-32244"/>
            <a:ext cx="5630933" cy="9843488"/>
          </a:xfrm>
          <a:prstGeom prst="rect">
            <a:avLst/>
          </a:prstGeom>
        </p:spPr>
      </p:pic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Placeholder 171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10958" y="-32244"/>
            <a:ext cx="5503067" cy="9843488"/>
          </a:xfrm>
          <a:prstGeom prst="rect">
            <a:avLst/>
          </a:prstGeom>
        </p:spPr>
      </p:pic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seller:</a:t>
            </a:r>
          </a:p>
          <a:p>
            <a:r>
              <a:rPr lang="en-US" dirty="0" smtClean="0"/>
              <a:t>Scan barcode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Placeholder 174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10958" y="-32244"/>
            <a:ext cx="5503067" cy="9843488"/>
          </a:xfrm>
          <a:prstGeom prst="rect">
            <a:avLst/>
          </a:prstGeom>
        </p:spPr>
      </p:pic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seller:</a:t>
            </a:r>
          </a:p>
          <a:p>
            <a:r>
              <a:rPr dirty="0" smtClean="0"/>
              <a:t>Tak</a:t>
            </a:r>
            <a:r>
              <a:rPr lang="en-US" dirty="0"/>
              <a:t>e</a:t>
            </a:r>
            <a:r>
              <a:rPr dirty="0" smtClean="0"/>
              <a:t> </a:t>
            </a:r>
            <a:r>
              <a:rPr dirty="0"/>
              <a:t>photos</a:t>
            </a:r>
          </a:p>
        </p:txBody>
      </p:sp>
      <p:pic>
        <p:nvPicPr>
          <p:cNvPr id="177" name="Picture 176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1392" y="8575725"/>
            <a:ext cx="1302198" cy="1308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Placeholder 179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4" y="-32244"/>
            <a:ext cx="5554411" cy="9843488"/>
          </a:xfrm>
          <a:prstGeom prst="rect">
            <a:avLst/>
          </a:prstGeom>
        </p:spPr>
      </p:pic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seller: </a:t>
            </a:r>
          </a:p>
          <a:p>
            <a:r>
              <a:t>book info</a:t>
            </a:r>
          </a:p>
        </p:txBody>
      </p:sp>
      <p:pic>
        <p:nvPicPr>
          <p:cNvPr id="182" name="Picture 181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1302" y="8525073"/>
            <a:ext cx="2010528" cy="1308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Buyer:</a:t>
            </a:r>
          </a:p>
          <a:p>
            <a:r>
              <a:t>home page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 in course number</a:t>
            </a:r>
          </a:p>
        </p:txBody>
      </p:sp>
      <p:grpSp>
        <p:nvGrpSpPr>
          <p:cNvPr id="189" name="Group 189"/>
          <p:cNvGrpSpPr/>
          <p:nvPr/>
        </p:nvGrpSpPr>
        <p:grpSpPr>
          <a:xfrm>
            <a:off x="6536284" y="-32244"/>
            <a:ext cx="5594527" cy="9843488"/>
            <a:chOff x="0" y="0"/>
            <a:chExt cx="5594525" cy="9843487"/>
          </a:xfrm>
        </p:grpSpPr>
        <p:pic>
          <p:nvPicPr>
            <p:cNvPr id="18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191" t="1335" r="4863" b="1335"/>
            <a:stretch>
              <a:fillRect/>
            </a:stretch>
          </p:blipFill>
          <p:spPr>
            <a:xfrm>
              <a:off x="76200" y="63500"/>
              <a:ext cx="5454827" cy="97037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7" name="Picture 186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94527" cy="9843488"/>
            </a:xfrm>
            <a:prstGeom prst="rect">
              <a:avLst/>
            </a:prstGeom>
            <a:effectLst/>
          </p:spPr>
        </p:pic>
      </p:grpSp>
      <p:pic>
        <p:nvPicPr>
          <p:cNvPr id="190" name="Picture 189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8464" y="-136352"/>
            <a:ext cx="4050166" cy="1308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Placeholder 192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828" y="-32244"/>
            <a:ext cx="5528541" cy="9843488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buyer:</a:t>
            </a:r>
          </a:p>
          <a:p>
            <a:r>
              <a:t>course confirmation</a:t>
            </a:r>
          </a:p>
        </p:txBody>
      </p:sp>
      <p:pic>
        <p:nvPicPr>
          <p:cNvPr id="195" name="Picture 194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55907" y="5397336"/>
            <a:ext cx="1313149" cy="1308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Placeholder 19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4" y="-32244"/>
            <a:ext cx="5521369" cy="9843488"/>
          </a:xfrm>
          <a:prstGeom prst="rect">
            <a:avLst/>
          </a:prstGeom>
        </p:spPr>
      </p:pic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buyer:</a:t>
            </a:r>
          </a:p>
          <a:p>
            <a:r>
              <a:t>book list</a:t>
            </a:r>
          </a:p>
        </p:txBody>
      </p:sp>
      <p:pic>
        <p:nvPicPr>
          <p:cNvPr id="200" name="Picture 199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5311" y="7524704"/>
            <a:ext cx="1313149" cy="1308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Placeholder 202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36284" y="-32244"/>
            <a:ext cx="5530174" cy="9843489"/>
          </a:xfrm>
          <a:prstGeom prst="rect">
            <a:avLst/>
          </a:prstGeom>
        </p:spPr>
      </p:pic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buyer:</a:t>
            </a:r>
          </a:p>
          <a:p>
            <a:r>
              <a:t>offer list</a:t>
            </a:r>
          </a:p>
        </p:txBody>
      </p:sp>
      <p:pic>
        <p:nvPicPr>
          <p:cNvPr id="205" name="Picture 204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7490" y="8758100"/>
            <a:ext cx="1043321" cy="103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Placeholder 20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57752" y="-32244"/>
            <a:ext cx="5525227" cy="9843488"/>
          </a:xfrm>
          <a:prstGeom prst="rect">
            <a:avLst/>
          </a:prstGeom>
        </p:spPr>
      </p:pic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buyer:</a:t>
            </a:r>
          </a:p>
          <a:p>
            <a:r>
              <a:t>offer list</a:t>
            </a:r>
          </a:p>
        </p:txBody>
      </p:sp>
      <p:pic>
        <p:nvPicPr>
          <p:cNvPr id="210" name="Picture 209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3356" y="4067731"/>
            <a:ext cx="1313149" cy="1308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71</Words>
  <Application>Microsoft Macintosh PowerPoint</Application>
  <PresentationFormat>Custom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Helvetica</vt:lpstr>
      <vt:lpstr>Helvetica Neue</vt:lpstr>
      <vt:lpstr>Helvetica Neue Bold Condensed</vt:lpstr>
      <vt:lpstr>Helvetica Neue Light</vt:lpstr>
      <vt:lpstr>Blueprint</vt:lpstr>
      <vt:lpstr>seller: home page</vt:lpstr>
      <vt:lpstr>seller: Scan barcode</vt:lpstr>
      <vt:lpstr>seller: Take photos</vt:lpstr>
      <vt:lpstr>seller:  book info</vt:lpstr>
      <vt:lpstr>Buyer: home page</vt:lpstr>
      <vt:lpstr>buyer: course confirmation</vt:lpstr>
      <vt:lpstr>buyer: book list</vt:lpstr>
      <vt:lpstr>buyer: offer list</vt:lpstr>
      <vt:lpstr>buyer: offer list</vt:lpstr>
      <vt:lpstr>buyer: Propose Meet-up schedule</vt:lpstr>
      <vt:lpstr>buyer: pay to escrow account via venmo</vt:lpstr>
      <vt:lpstr>seller: receive notification &amp; select proposed schedules</vt:lpstr>
      <vt:lpstr>buyer: receive notification</vt:lpstr>
      <vt:lpstr>buyer &amp; seller meet-up</vt:lpstr>
      <vt:lpstr>registration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seller: home page</dc:title>
  <cp:lastModifiedBy>Lin Su</cp:lastModifiedBy>
  <cp:revision>4</cp:revision>
  <cp:lastPrinted>2016-02-27T21:01:53Z</cp:lastPrinted>
  <dcterms:modified xsi:type="dcterms:W3CDTF">2016-02-27T21:01:55Z</dcterms:modified>
</cp:coreProperties>
</file>